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40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chemeClr val="tx1"/>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67864050"/>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latin typeface="Times New Roman" panose="02020603050405020304" pitchFamily="18" charset="0"/>
                <a:cs typeface="Times New Roman" panose="02020603050405020304" pitchFamily="18" charset="0"/>
              </a:rPr>
              <a:t>Қазақстан</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Республикасы</a:t>
            </a:r>
            <a:r>
              <a:rPr lang="ru-RU" altLang="ru-RU" sz="1400" b="1" dirty="0">
                <a:latin typeface="Times New Roman" panose="02020603050405020304" pitchFamily="18" charset="0"/>
                <a:cs typeface="Times New Roman" panose="02020603050405020304" pitchFamily="18" charset="0"/>
              </a:rPr>
              <a:t> Экология </a:t>
            </a:r>
            <a:r>
              <a:rPr lang="ru-RU" altLang="ru-RU" sz="1400" b="1" dirty="0" err="1">
                <a:latin typeface="Times New Roman" panose="02020603050405020304" pitchFamily="18" charset="0"/>
                <a:cs typeface="Times New Roman" panose="02020603050405020304" pitchFamily="18" charset="0"/>
              </a:rPr>
              <a:t>және</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табиғи</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ресурстар</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министрлігі</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«ҚАЗГИДРОМЕТ» РМК</a:t>
            </a:r>
            <a:endParaRPr lang="ru-RU" altLang="ru-RU" sz="1200" b="1" dirty="0">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39386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063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26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25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соңында жаңбыр, найзағай, бұршақ, дауыл. Оңтүстік-батыстан соғатын жел солтүстік-батысқа ауысады, таңертең және күндіз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26–28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27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26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27 </a:t>
            </a:r>
            <a:r>
              <a:rPr lang="kk-KZ" sz="1200" b="1" dirty="0"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454628937"/>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981944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28146</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5229</cp:revision>
  <cp:lastPrinted>2021-07-01T07:38:07Z</cp:lastPrinted>
  <dcterms:created xsi:type="dcterms:W3CDTF">2018-03-27T06:03:00Z</dcterms:created>
  <dcterms:modified xsi:type="dcterms:W3CDTF">2026-04-25T08:46:32Z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